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6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6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181DF8"/>
    <a:srgbClr val="EE1AD0"/>
    <a:srgbClr val="3DF353"/>
    <a:srgbClr val="EFF4ED"/>
    <a:srgbClr val="4ADFE6"/>
    <a:srgbClr val="563BF5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9886" autoAdjust="0"/>
  </p:normalViewPr>
  <p:slideViewPr>
    <p:cSldViewPr snapToGrid="0">
      <p:cViewPr varScale="1">
        <p:scale>
          <a:sx n="112" d="100"/>
          <a:sy n="112" d="100"/>
        </p:scale>
        <p:origin x="1812" y="90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10.09.2023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10.09.2023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49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10.09.2023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10.09.2023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10.09.2023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10.09.2023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10.09.2023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10.09.2023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10.09.2023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10.09.2023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10.09.2023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10.09.2023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10.09.2023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10.09.2023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834" y="514709"/>
            <a:ext cx="8699620" cy="6339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485262" y="3457652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29040"/>
            <a:ext cx="1977887" cy="20275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" y="2663928"/>
            <a:ext cx="1951634" cy="21571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" y="635695"/>
            <a:ext cx="1995355" cy="20254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42343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70417" y="4046475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 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566317" y="5961229"/>
            <a:ext cx="4103129" cy="893934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ДТП.</a:t>
            </a: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КРАЯ </a:t>
            </a: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9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95617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203859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27138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180090" y="6613989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9018" y="5610464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822194" y="2334176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5" name="Rectangle 637"/>
          <p:cNvSpPr>
            <a:spLocks noChangeArrowheads="1"/>
          </p:cNvSpPr>
          <p:nvPr/>
        </p:nvSpPr>
        <p:spPr bwMode="auto">
          <a:xfrm>
            <a:off x="4996120" y="6021919"/>
            <a:ext cx="291047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г. Сочи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1380" y="598021"/>
            <a:ext cx="2218842" cy="6251433"/>
            <a:chOff x="-31380" y="606567"/>
            <a:chExt cx="2218842" cy="6251433"/>
          </a:xfrm>
        </p:grpSpPr>
        <p:sp>
          <p:nvSpPr>
            <p:cNvPr id="226" name="TextBox 225"/>
            <p:cNvSpPr txBox="1"/>
            <p:nvPr/>
          </p:nvSpPr>
          <p:spPr>
            <a:xfrm>
              <a:off x="9683" y="606567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204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-31380" y="2615383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11718" y="4790307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15083" y="4292403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177" y="636505"/>
            <a:ext cx="5994778" cy="1489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переменная облачность. Без существенных осадков. Ночью и утром местами туман. Ветер северной четверти 4-9 м/с, местами порывы до 12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м/с. Температура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 ночью 9…14°, местами в юго-восточных предгорьях 2…7°; днем 20…25°; в горах ночью 0…5°, днем 10…15°.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ветер местами порывы 15-18 м/с, температура ночью 11…16°, днём 22…27°.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переменная облачность. Без осадков. Ветер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местами порывы 15-18 м/с местами порывы 15-18 м/с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 ночью 8…10°, днем 23…25°.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73" y="2555742"/>
            <a:ext cx="2340077" cy="11923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67" y="664020"/>
            <a:ext cx="9185381" cy="61939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17" y="5457054"/>
            <a:ext cx="2676593" cy="13933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99" y="1065003"/>
            <a:ext cx="2933701" cy="1816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10.00 11.09.2023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5350" y="4470031"/>
            <a:ext cx="2386613" cy="238037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503825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5093786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97"/>
            <p:cNvSpPr txBox="1">
              <a:spLocks noChangeArrowheads="1"/>
            </p:cNvSpPr>
            <p:nvPr/>
          </p:nvSpPr>
          <p:spPr bwMode="auto">
            <a:xfrm>
              <a:off x="7508974" y="4886818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ночная температура воздуха</a:t>
              </a: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-39315" y="5232550"/>
            <a:ext cx="2660744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Г</a:t>
            </a:r>
            <a:r>
              <a:rPr lang="ru-RU" altLang="ru-RU" sz="1200" dirty="0" smtClean="0"/>
              <a:t>О Новороссийск</a:t>
            </a:r>
            <a:endParaRPr lang="ru-RU" altLang="ru-RU" sz="1200" dirty="0"/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7029873" y="5309067"/>
            <a:ext cx="314599" cy="974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19873" y="5143308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99186" y="657711"/>
            <a:ext cx="294042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18.00 </a:t>
            </a:r>
            <a:r>
              <a:rPr lang="ru-RU" sz="1000" dirty="0" smtClean="0"/>
              <a:t>11.09.2023</a:t>
            </a:r>
            <a:endParaRPr lang="ru-RU" sz="1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209216" y="2874310"/>
            <a:ext cx="2927037" cy="1756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51995"/>
            <a:ext cx="2226241" cy="1284314"/>
            <a:chOff x="6925166" y="2759077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97393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9077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180312" y="4212838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2400466" y="4922046"/>
            <a:ext cx="1557968" cy="690527"/>
            <a:chOff x="2797179" y="4974993"/>
            <a:chExt cx="1408394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7179" y="4974993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район</a:t>
              </a: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3143386" y="5661932"/>
            <a:ext cx="1511971" cy="652846"/>
            <a:chOff x="3572000" y="5650107"/>
            <a:chExt cx="1366813" cy="631688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3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60"/>
              <a:ext cx="1361163" cy="172484"/>
              <a:chOff x="519470" y="3609298"/>
              <a:chExt cx="1361163" cy="172484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3786945" y="4476576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2447589" y="3694128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4553308" y="3645068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180312" y="2851510"/>
            <a:ext cx="1721350" cy="683600"/>
            <a:chOff x="1369062" y="2576777"/>
            <a:chExt cx="1556090" cy="661445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62" y="2576777"/>
              <a:ext cx="1556088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район</a:t>
              </a:r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3172889" y="2811214"/>
            <a:ext cx="1509158" cy="654000"/>
            <a:chOff x="2815304" y="2038741"/>
            <a:chExt cx="1364269" cy="632805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1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1492166" y="1973339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66669"/>
              <a:ext cx="1361162" cy="172484"/>
              <a:chOff x="527196" y="3609298"/>
              <a:chExt cx="1361162" cy="172484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09155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27309" y="3492765"/>
            <a:ext cx="1509312" cy="677705"/>
            <a:chOff x="1314080" y="4123065"/>
            <a:chExt cx="1364409" cy="655741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23065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2158"/>
              <a:ext cx="1361163" cy="179141"/>
              <a:chOff x="519470" y="3602641"/>
              <a:chExt cx="1361163" cy="179141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1" y="3602641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972"/>
            <a:ext cx="9144000" cy="6226028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2707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008299" y="3992767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074352" y="1917668"/>
            <a:ext cx="903372" cy="1590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5003911" y="2989817"/>
            <a:ext cx="696118" cy="152162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5379101" y="3661303"/>
            <a:ext cx="449911" cy="167365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114712" y="6330264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52196" y="1451369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3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9364402" flipH="1" flipV="1">
            <a:off x="4473930" y="6158435"/>
            <a:ext cx="196141" cy="620373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7297225" flipH="1" flipV="1">
            <a:off x="5170226" y="4823203"/>
            <a:ext cx="196141" cy="620373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3439070" flipH="1" flipV="1">
            <a:off x="5951434" y="5977409"/>
            <a:ext cx="262427" cy="463672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772008">
            <a:off x="2246255" y="4829435"/>
            <a:ext cx="570766" cy="60791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4084024">
            <a:off x="1012642" y="3347041"/>
            <a:ext cx="570766" cy="60791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1124502">
            <a:off x="2975942" y="3029793"/>
            <a:ext cx="570766" cy="60791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0009534">
            <a:off x="6628309" y="2671931"/>
            <a:ext cx="570766" cy="60791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5824542">
            <a:off x="6255772" y="1250458"/>
            <a:ext cx="570766" cy="60791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1124502">
            <a:off x="7701232" y="1378246"/>
            <a:ext cx="570766" cy="60791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06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ПРОВЕДЕНИЕ РАСЧЕТОВ ДЛЯ ОРГАНИЗАЦИИ НОРМАЛЬНЫХ УСЛОВИЙ </a:t>
            </a:r>
          </a:p>
          <a:p>
            <a:r>
              <a:rPr lang="ru-RU" dirty="0"/>
              <a:t>ЖИЗНЕДЕЯТЕЛЬНОСТИ НАСЕЛЕНИЯ</a:t>
            </a:r>
          </a:p>
          <a:p>
            <a:r>
              <a:rPr lang="ru-RU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577066</TotalTime>
  <Words>745</Words>
  <Application>Microsoft Office PowerPoint</Application>
  <PresentationFormat>Экран (4:3)</PresentationFormat>
  <Paragraphs>210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29045</cp:revision>
  <cp:lastPrinted>2023-09-10T13:40:06Z</cp:lastPrinted>
  <dcterms:created xsi:type="dcterms:W3CDTF">2014-09-08T13:21:12Z</dcterms:created>
  <dcterms:modified xsi:type="dcterms:W3CDTF">2023-09-10T13:45:50Z</dcterms:modified>
</cp:coreProperties>
</file>